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2" r:id="rId5"/>
    <p:sldId id="261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_oXUGSDM1w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759466"/>
            <a:ext cx="8989453" cy="1373070"/>
          </a:xfrm>
        </p:spPr>
        <p:txBody>
          <a:bodyPr/>
          <a:lstStyle/>
          <a:p>
            <a:pPr algn="ctr"/>
            <a:r>
              <a:rPr lang="pl-PL" sz="4800" dirty="0" smtClean="0"/>
              <a:t>Doskonalenie rozegrania piłki na trzy w piłce siatkowej</a:t>
            </a:r>
            <a:endParaRPr lang="pl-PL" sz="4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266" y="4477689"/>
            <a:ext cx="2124075" cy="21526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24309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1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8051" y="2246721"/>
            <a:ext cx="9613861" cy="3599316"/>
          </a:xfrm>
        </p:spPr>
        <p:txBody>
          <a:bodyPr/>
          <a:lstStyle/>
          <a:p>
            <a:endParaRPr lang="pl-PL" dirty="0" smtClean="0"/>
          </a:p>
          <a:p>
            <a:r>
              <a:rPr lang="pl-PL" dirty="0" smtClean="0"/>
              <a:t>dwóch </a:t>
            </a:r>
            <a:r>
              <a:rPr lang="pl-PL" dirty="0"/>
              <a:t>wystawiających na środku, pozostali </a:t>
            </a:r>
            <a:r>
              <a:rPr lang="pl-PL" dirty="0" smtClean="0"/>
              <a:t>ćw. ustawieni </a:t>
            </a:r>
            <a:r>
              <a:rPr lang="pl-PL" dirty="0"/>
              <a:t>w dwóch </a:t>
            </a:r>
            <a:r>
              <a:rPr lang="pl-PL" dirty="0" smtClean="0"/>
              <a:t>rzędach, 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podanie do środkowego</a:t>
            </a:r>
            <a:r>
              <a:rPr lang="pl-PL" dirty="0"/>
              <a:t>, wystawienie i przebicie </a:t>
            </a:r>
            <a:r>
              <a:rPr lang="pl-PL" dirty="0" smtClean="0"/>
              <a:t>piłki sposobem górnym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500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Ćwiczenie 2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1997" y="2259598"/>
            <a:ext cx="9970507" cy="426998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dirty="0"/>
              <a:t>Uczniowie ustawiają się w trójkach przy siatce (skrzydłowi przodem do siatki, środkowy tyłem do siatki). </a:t>
            </a: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Trzy </a:t>
            </a:r>
            <a:r>
              <a:rPr lang="pl-PL" dirty="0"/>
              <a:t>osoby stoją po drugiej stronie siatki. Prawoskrzydłowy odbija piłkę sposobem górnym do środkowego, który podaje piłkę do lewoskrzydłowego. </a:t>
            </a: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Ten </a:t>
            </a:r>
            <a:r>
              <a:rPr lang="pl-PL" dirty="0"/>
              <a:t>z kolei przebija piłkę sposobem dolnym na drugą stronę siatki. Osoby stojące na przeciwnej stronie boiska starają się odebrać piłkę sposobem dolnym i skierować ją do środkowego, który chwyta piłkę lub odbija ją do skrzydłowego</a:t>
            </a:r>
            <a:r>
              <a:rPr lang="pl-PL" dirty="0" smtClean="0"/>
              <a:t>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 </a:t>
            </a:r>
            <a:r>
              <a:rPr lang="pl-PL" dirty="0"/>
              <a:t>Po wykonaniu ćwiczenia następuje zmiana stanowisk: dzieci rozgrywające przechodzą za siatkę, kolejna trójka ustawia się do rozegrania piłki. </a:t>
            </a:r>
          </a:p>
        </p:txBody>
      </p:sp>
    </p:spTree>
    <p:extLst>
      <p:ext uri="{BB962C8B-B14F-4D97-AF65-F5344CB8AC3E}">
        <p14:creationId xmlns:p14="http://schemas.microsoft.com/office/powerpoint/2010/main" val="262948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Ćwiczenie3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0321" y="2336873"/>
            <a:ext cx="10266721" cy="423135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dirty="0" smtClean="0"/>
              <a:t>Ćwiczący ustawieni są z piłkami na lewym ataku;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Pierwszy z rzędu stoi w odległości do 3 m od siatki, wystawiający pod siatką na pozycji środkowego ataku;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Po drugiej stronie siatki ustawienie identyczne;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Po zagraniu i wystawieniu piłki następuje zbicie i zmiana miejsc na koniec rzędu z przeciwnej stronie siatki;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Ćwiczenie wykonuje się ze wszystkich pozycji przy siatce z lewego, prawego i środkowego ataku.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5216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4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Ćwiczący ustawieni są z piłkami na lewym ataku;</a:t>
            </a:r>
          </a:p>
          <a:p>
            <a:endParaRPr lang="pl-PL" dirty="0"/>
          </a:p>
          <a:p>
            <a:r>
              <a:rPr lang="pl-PL" dirty="0"/>
              <a:t>Pierwszy z rzędu stoi w odległości do 3 m od siatki, wystawiający pod siatką na pozycji środkowego ataku;</a:t>
            </a:r>
          </a:p>
          <a:p>
            <a:endParaRPr lang="pl-PL" dirty="0"/>
          </a:p>
          <a:p>
            <a:r>
              <a:rPr lang="pl-PL" dirty="0"/>
              <a:t>Po drugiej stronie siatki ustawienie identyczne;</a:t>
            </a:r>
          </a:p>
          <a:p>
            <a:endParaRPr lang="pl-PL" dirty="0"/>
          </a:p>
          <a:p>
            <a:r>
              <a:rPr lang="pl-PL" dirty="0"/>
              <a:t>Po zagraniu i wystawieniu piłki następuje </a:t>
            </a:r>
            <a:r>
              <a:rPr lang="pl-PL" u="sng" dirty="0" smtClean="0"/>
              <a:t>przebicie jedną ręką tuż za siatkę (kiwnięcie)</a:t>
            </a:r>
            <a:r>
              <a:rPr lang="pl-PL" dirty="0" smtClean="0"/>
              <a:t> i </a:t>
            </a:r>
            <a:r>
              <a:rPr lang="pl-PL" dirty="0"/>
              <a:t>zmiana miejsc na koniec rzędu z przeciwnej stronie siatki;</a:t>
            </a:r>
          </a:p>
          <a:p>
            <a:endParaRPr lang="pl-PL" dirty="0"/>
          </a:p>
          <a:p>
            <a:r>
              <a:rPr lang="pl-PL" dirty="0"/>
              <a:t>Ćwiczenie wykonuje się ze wszystkich pozycji przy siatce z lewego, prawego i środkowego ataku.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592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_oXUGSDM1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16376" y="2219304"/>
            <a:ext cx="6354136" cy="3574201"/>
          </a:xfrm>
          <a:prstGeom prst="rect">
            <a:avLst/>
          </a:prstGeom>
        </p:spPr>
      </p:pic>
      <p:sp>
        <p:nvSpPr>
          <p:cNvPr id="5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5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80321" y="5970581"/>
            <a:ext cx="9903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Link</a:t>
            </a:r>
            <a:r>
              <a:rPr lang="pl-PL" dirty="0"/>
              <a:t>: https://www.youtube.com/watch?v=c_oXUGSDM1w</a:t>
            </a:r>
          </a:p>
        </p:txBody>
      </p:sp>
    </p:spTree>
    <p:extLst>
      <p:ext uri="{BB962C8B-B14F-4D97-AF65-F5344CB8AC3E}">
        <p14:creationId xmlns:p14="http://schemas.microsoft.com/office/powerpoint/2010/main" val="240260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Ćwiczenie 6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pl-PL" dirty="0" smtClean="0"/>
              <a:t>Dwóch atakujących po dwóch stronach siatki w odległości 4-5 m; 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 Jeden wystawiający przechodzący pod siatką w zależności od tego po której stronie znajduje się piłka;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Wystawia do zawodnika ataku, który przebija/kiwa/atakuje kierunkowo do partnera po przeciwnej stronie;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Uczniowie starają się utrzymać ciągłość akcji.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681970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Czerwony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107</TotalTime>
  <Words>360</Words>
  <Application>Microsoft Office PowerPoint</Application>
  <PresentationFormat>Panoramiczny</PresentationFormat>
  <Paragraphs>45</Paragraphs>
  <Slides>7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Doskonalenie rozegrania piłki na trzy w piłce siatkowej</vt:lpstr>
      <vt:lpstr>Ćwiczenie 1</vt:lpstr>
      <vt:lpstr>Ćwiczenie 2</vt:lpstr>
      <vt:lpstr>Ćwiczenie3</vt:lpstr>
      <vt:lpstr>Ćwiczenie 4</vt:lpstr>
      <vt:lpstr>Ćwiczenie 5</vt:lpstr>
      <vt:lpstr>Ćwiczenie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Doskonalenie rozegrania piłki na trzy w piłce siatkowej</dc:title>
  <dc:creator>Admin1</dc:creator>
  <cp:lastModifiedBy>admin</cp:lastModifiedBy>
  <cp:revision>7</cp:revision>
  <dcterms:created xsi:type="dcterms:W3CDTF">2020-05-04T16:08:17Z</dcterms:created>
  <dcterms:modified xsi:type="dcterms:W3CDTF">2020-05-12T19:50:30Z</dcterms:modified>
</cp:coreProperties>
</file>